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D4A"/>
    <a:srgbClr val="068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8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AC12C-09A9-403C-BAC4-670767C45CEE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49F63-91CF-4D62-BECF-0383C3CD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1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DFDDC33-C180-8F93-F0A9-DC08AD1EE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20BFFED3-592A-4D11-23D3-DA7E9523B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5DBFFA9-8517-D83D-F079-FE46F5AF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FACB3-6CB8-4253-AE8B-142F9A23CE22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B7378B9-D6DA-B50D-D868-559B406D5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782BE6F-5F66-C1A3-F56C-93A4E5AC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117" y="557332"/>
            <a:ext cx="2743200" cy="365125"/>
          </a:xfrm>
          <a:prstGeom prst="rect">
            <a:avLst/>
          </a:prstGeom>
        </p:spPr>
        <p:txBody>
          <a:bodyPr/>
          <a:lstStyle/>
          <a:p>
            <a:fld id="{0EAAB964-6471-493A-B1F2-30808C3D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0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0D12139-3BBD-720B-44D5-9C49A6E6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63" y="309707"/>
            <a:ext cx="105156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67313FD-85E8-CC31-4D91-2E9D47C93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280ACFA-64C2-0048-6137-B8F67FCE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FACB3-6CB8-4253-AE8B-142F9A23CE22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86F0957-F98A-4588-C4D9-3CE1B5FB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3660" y="5966460"/>
            <a:ext cx="1958340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6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2A25D98C-3D97-DF49-57A9-17258BA7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FACB3-6CB8-4253-AE8B-142F9A23CE22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A892CAA4-1B77-4236-74A2-008B23261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34848A8F-2976-ACFA-9C7B-1C4C79C34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117" y="557332"/>
            <a:ext cx="2743200" cy="365125"/>
          </a:xfrm>
          <a:prstGeom prst="rect">
            <a:avLst/>
          </a:prstGeom>
        </p:spPr>
        <p:txBody>
          <a:bodyPr/>
          <a:lstStyle/>
          <a:p>
            <a:fld id="{0EAAB964-6471-493A-B1F2-30808C3DB84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8240B29C-5AD6-6CB1-BB94-1167D89E5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54760" y="5929312"/>
            <a:ext cx="1956240" cy="8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4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59075" y="5848874"/>
            <a:ext cx="6968332" cy="1219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12052" y="5802692"/>
            <a:ext cx="6968332" cy="1219306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4F884A16-64D3-75CE-6508-93E307E94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8E27D818-6048-809D-50C7-8525C8A15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EF011E2-0701-3184-FB4A-AC870045B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68567" y="113851"/>
            <a:ext cx="3798137" cy="75597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024883" y="6027003"/>
            <a:ext cx="6056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18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IEEE PES/IAS </a:t>
            </a:r>
            <a:r>
              <a:rPr lang="en-US" sz="2400" b="1" cap="small" baseline="0" dirty="0" err="1" smtClean="0">
                <a:solidFill>
                  <a:srgbClr val="018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PowerAfrica</a:t>
            </a:r>
            <a:r>
              <a:rPr lang="en-US" sz="2400" b="1" cap="small" baseline="0" dirty="0" smtClean="0">
                <a:solidFill>
                  <a:srgbClr val="018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Conference</a:t>
            </a:r>
          </a:p>
          <a:p>
            <a:pPr algn="ctr"/>
            <a:r>
              <a:rPr lang="en-US" sz="2400" b="1" dirty="0" smtClean="0">
                <a:solidFill>
                  <a:srgbClr val="018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 and Clean Energy for Africa</a:t>
            </a:r>
            <a:endParaRPr lang="en-US" sz="2400" b="1" dirty="0">
              <a:solidFill>
                <a:srgbClr val="018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793017" y="895927"/>
            <a:ext cx="228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8D4A"/>
                </a:solidFill>
              </a:rPr>
              <a:t>Reconnect in Morocco</a:t>
            </a:r>
            <a:endParaRPr lang="en-US" dirty="0">
              <a:solidFill>
                <a:srgbClr val="018D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9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36BE4A43-6067-77CC-BFC5-2F13A93BA7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" y="1467484"/>
            <a:ext cx="12171786" cy="53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5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8C114AF-5EBC-EE21-A213-118CB3911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036" y="183356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36BE4A43-6067-77CC-BFC5-2F13A93BA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4692" y="4507203"/>
            <a:ext cx="9144000" cy="97919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72"/>
            <a:ext cx="6410036" cy="283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E412C46-472B-FEDB-0848-DBBEF2A5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D77397F-FFBC-BB35-2DF2-C3AABA30E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6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854309F-2DBA-2F9F-A9D7-93B3A80D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A188D6B-D4C3-0991-ACFD-EE4AE4A28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25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00CA793-513D-E967-965B-C92D56B9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D8D4B9C-33CA-EF7D-3D37-B66A374BD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614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Anass SEBBAR</dc:creator>
  <cp:lastModifiedBy>Microsoft account</cp:lastModifiedBy>
  <cp:revision>15</cp:revision>
  <dcterms:created xsi:type="dcterms:W3CDTF">2023-10-18T14:27:18Z</dcterms:created>
  <dcterms:modified xsi:type="dcterms:W3CDTF">2023-10-19T13:54:17Z</dcterms:modified>
</cp:coreProperties>
</file>