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82"/>
    <a:srgbClr val="808080"/>
    <a:srgbClr val="005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2" autoAdjust="0"/>
    <p:restoredTop sz="94660"/>
  </p:normalViewPr>
  <p:slideViewPr>
    <p:cSldViewPr snapToGrid="0">
      <p:cViewPr varScale="1">
        <p:scale>
          <a:sx n="75" d="100"/>
          <a:sy n="75" d="100"/>
        </p:scale>
        <p:origin x="40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276B73-6A59-44F6-BEFE-9EF587AD3903}" type="datetime1">
              <a:rPr lang="en-US"/>
              <a:pPr>
                <a:defRPr/>
              </a:pPr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EA8DA3-703F-4F6A-96C2-0F15931CA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02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AF14F7-527F-43C6-A9F6-CA3A9384E2E9}" type="datetime1">
              <a:rPr lang="en-US"/>
              <a:pPr>
                <a:defRPr/>
              </a:pPr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82D7DF-9E9D-4171-A528-3C56EACAD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55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C:\Users\Bruno\Documents\IEEE\3rd World and safety\PowerAfrica\2019 Nigeria\logo PowerAfrica.jp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31075" y="5775960"/>
            <a:ext cx="1737359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2547257" y="6348549"/>
            <a:ext cx="4741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</a:rPr>
              <a:t>2019 PES/IAS Power Africa Conference, Abuja</a:t>
            </a:r>
            <a:endParaRPr lang="en-US" sz="1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399D-F76D-4316-BBFD-230EABA4D067}" type="datetime1">
              <a:rPr lang="en-US"/>
              <a:pPr>
                <a:defRPr/>
              </a:pPr>
              <a:t>5/29/2019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8BFFA-B444-4E25-8E0E-BEA41F93A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8CAED-36FF-4CEB-A618-0EEBBFE8DCAD}" type="datetime1">
              <a:rPr lang="en-US"/>
              <a:pPr>
                <a:defRPr/>
              </a:pPr>
              <a:t>5/29/2019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035C2-6A58-4AD2-966C-366D0E7D9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1C913-8258-4F20-A2A6-7FB95A23C749}" type="datetime1">
              <a:rPr lang="en-US"/>
              <a:pPr>
                <a:defRPr/>
              </a:pPr>
              <a:t>5/29/2019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01D2E-CD28-4A20-AEA1-CAB09A1CE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89FBD-9204-4EEB-9C60-6CDB350FE54C}" type="datetime1">
              <a:rPr lang="en-US"/>
              <a:pPr>
                <a:defRPr/>
              </a:pPr>
              <a:t>5/29/2019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103F6-22A1-4DF7-B264-456AB77B1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EA180-DD22-406A-872E-C4B0A52F391F}" type="datetime1">
              <a:rPr lang="en-US"/>
              <a:pPr>
                <a:defRPr/>
              </a:pPr>
              <a:t>5/29/2019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95751-07B1-4D53-9492-4D203CF50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05E1F-B562-4621-A9B9-A84216CD853C}" type="datetime1">
              <a:rPr lang="en-US"/>
              <a:pPr>
                <a:defRPr/>
              </a:pPr>
              <a:t>5/29/2019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6C07F-EB26-4522-9BB3-2B3D34D25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79958-D2B6-4514-8F41-CF6062F7E030}" type="datetime1">
              <a:rPr lang="en-US"/>
              <a:pPr>
                <a:defRPr/>
              </a:pPr>
              <a:t>5/29/2019</a:t>
            </a:fld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F5F03-5CB6-4C6F-96B0-22F1E2757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1E177-F141-401B-8802-AFE1B9CD33AB}" type="datetime1">
              <a:rPr lang="en-US"/>
              <a:pPr>
                <a:defRPr/>
              </a:pPr>
              <a:t>5/29/2019</a:t>
            </a:fld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97EEF-B58B-44BD-AA0D-789495690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F8C83-32DE-4499-86E3-E0E00C08F4C7}" type="datetime1">
              <a:rPr lang="en-US"/>
              <a:pPr>
                <a:defRPr/>
              </a:pPr>
              <a:t>5/29/2019</a:t>
            </a:fld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E3AA2-1504-4B66-9209-D8BA4DAF3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1FAD-55FC-4A57-A3D1-97AEA27D12DB}" type="datetime1">
              <a:rPr lang="en-US"/>
              <a:pPr>
                <a:defRPr/>
              </a:pPr>
              <a:t>5/29/2019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19681-584E-45DB-8EB2-D337A3953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8141677" y="5947587"/>
            <a:ext cx="914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2814543" y="6581001"/>
            <a:ext cx="4741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</a:rPr>
              <a:t>2019 PES/IAS Power Africa Conference, Abuja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87923" y="5759002"/>
            <a:ext cx="1737360" cy="7543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99" r:id="rId1"/>
    <p:sldLayoutId id="2147484987" r:id="rId2"/>
    <p:sldLayoutId id="2147484988" r:id="rId3"/>
    <p:sldLayoutId id="2147484989" r:id="rId4"/>
    <p:sldLayoutId id="2147484990" r:id="rId5"/>
    <p:sldLayoutId id="2147484991" r:id="rId6"/>
    <p:sldLayoutId id="2147484992" r:id="rId7"/>
    <p:sldLayoutId id="2147484993" r:id="rId8"/>
    <p:sldLayoutId id="2147484994" r:id="rId9"/>
    <p:sldLayoutId id="2147484995" r:id="rId10"/>
    <p:sldLayoutId id="2147484996" r:id="rId11"/>
    <p:sldLayoutId id="2147484997" r:id="rId12"/>
    <p:sldLayoutId id="2147485000" r:id="rId13"/>
    <p:sldLayoutId id="2147485001" r:id="rId14"/>
    <p:sldLayoutId id="2147485002" r:id="rId15"/>
    <p:sldLayoutId id="2147485003" r:id="rId16"/>
    <p:sldLayoutId id="2147484998" r:id="rId17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2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1267" name="Subtitle 6"/>
          <p:cNvSpPr>
            <a:spLocks noGrp="1"/>
          </p:cNvSpPr>
          <p:nvPr>
            <p:ph type="subTitle" idx="1"/>
          </p:nvPr>
        </p:nvSpPr>
        <p:spPr>
          <a:xfrm>
            <a:off x="1271588" y="3814354"/>
            <a:ext cx="3919537" cy="1593669"/>
          </a:xfrm>
        </p:spPr>
        <p:txBody>
          <a:bodyPr/>
          <a:lstStyle/>
          <a:p>
            <a:pPr>
              <a:buFont typeface="Wingdings" pitchFamily="-112" charset="2"/>
              <a:buNone/>
            </a:pPr>
            <a:endParaRPr lang="en-US" dirty="0" smtClean="0"/>
          </a:p>
        </p:txBody>
      </p:sp>
      <p:pic>
        <p:nvPicPr>
          <p:cNvPr id="4" name="Picture 3" descr="C:\Users\Bruno\Documents\IEEE\3rd World and safety\PowerAfrica\2019 Nigeria\logo PowerAfr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075" y="5775960"/>
            <a:ext cx="1737359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47257" y="6348549"/>
            <a:ext cx="4741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</a:rPr>
              <a:t>2019 PES/IAS Power Africa Conference, Abuja</a:t>
            </a:r>
            <a:endParaRPr lang="en-US" sz="1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916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ieee_corporate_template_1</Template>
  <TotalTime>335</TotalTime>
  <Words>7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ieee_corporate_template_1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ftardo</dc:creator>
  <cp:lastModifiedBy>Bruno Lequesne</cp:lastModifiedBy>
  <cp:revision>18</cp:revision>
  <dcterms:created xsi:type="dcterms:W3CDTF">2010-02-05T19:49:13Z</dcterms:created>
  <dcterms:modified xsi:type="dcterms:W3CDTF">2019-05-29T15:27:54Z</dcterms:modified>
</cp:coreProperties>
</file>