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E18"/>
    <a:srgbClr val="028439"/>
    <a:srgbClr val="30935C"/>
    <a:srgbClr val="ECBC14"/>
    <a:srgbClr val="276E2E"/>
    <a:srgbClr val="549835"/>
    <a:srgbClr val="27B62E"/>
    <a:srgbClr val="FFC61F"/>
    <a:srgbClr val="2CB6C0"/>
    <a:srgbClr val="01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6405"/>
  </p:normalViewPr>
  <p:slideViewPr>
    <p:cSldViewPr snapToGrid="0" snapToObjects="1">
      <p:cViewPr varScale="1">
        <p:scale>
          <a:sx n="170" d="100"/>
          <a:sy n="170" d="100"/>
        </p:scale>
        <p:origin x="2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75F01E-59F5-9D47-8043-C0B9BCB63D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5F120-5563-D841-8C99-84A74D3929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2D978-77D4-9742-AAF1-E1940C2632D4}" type="datetimeFigureOut">
              <a:rPr lang="aa-ET" smtClean="0"/>
              <a:t>7/12/21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7B2D8-BCC3-AD47-834E-E8566E59F9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5175C-05BC-804D-83AE-B233539DC5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90E99-AD38-4D4A-8C68-A55D0C1CD260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95048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eee-powerafrica.org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btitle 2">
            <a:extLst>
              <a:ext uri="{FF2B5EF4-FFF2-40B4-BE49-F238E27FC236}">
                <a16:creationId xmlns:a16="http://schemas.microsoft.com/office/drawing/2014/main" id="{A3C0329D-1CCA-5649-8EF4-4A65722E6A16}"/>
              </a:ext>
            </a:extLst>
          </p:cNvPr>
          <p:cNvSpPr txBox="1">
            <a:spLocks/>
          </p:cNvSpPr>
          <p:nvPr userDrawn="1"/>
        </p:nvSpPr>
        <p:spPr>
          <a:xfrm>
            <a:off x="7224756" y="4838087"/>
            <a:ext cx="1919244" cy="22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200" i="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ieee-powerafrica.org</a:t>
            </a:r>
            <a:endParaRPr lang="en-US" sz="1200" i="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A73603-65E6-1943-9C13-D1779BC62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5500" y="3975216"/>
            <a:ext cx="1537756" cy="86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8E051-535F-0847-9075-87E6BAC7A1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4990"/>
            <a:ext cx="9144000" cy="4354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C97BA-CA86-4141-B2D3-E3C996BF6419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699993"/>
            <a:ext cx="9144000" cy="1470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F909E-3B34-B74A-8ACC-598334302C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66659" y="74951"/>
            <a:ext cx="2721263" cy="900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FD52EB92-E0E7-974A-8BCA-10360AFB66D9}"/>
              </a:ext>
            </a:extLst>
          </p:cNvPr>
          <p:cNvSpPr txBox="1">
            <a:spLocks/>
          </p:cNvSpPr>
          <p:nvPr userDrawn="1"/>
        </p:nvSpPr>
        <p:spPr>
          <a:xfrm>
            <a:off x="7007240" y="4838087"/>
            <a:ext cx="2136760" cy="2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https://ieee-powerafrica.org</a:t>
            </a:r>
            <a:endParaRPr lang="en-US" sz="12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D19B54A8-D555-1644-8058-6B822C827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E64CF2C1-36D2-F94D-8EB1-E2BEA16CC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02D5511-286E-C444-A757-AB9A2416A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8F9D8BF-731D-024E-B6B5-D9A8BD9E9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2A4A949-8037-A941-BD6C-DF2266AF6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4C8CC02E-E379-CB45-98E8-863D05D03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0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C69D7A0-3324-4648-9E93-81AB93386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D3600E0-4D4D-F541-A9F6-A0991723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2CE96EA5-D35B-264A-855B-7957A3C1A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134BE09-38D2-C54F-A218-A3520C18D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557971C-ADD7-AB49-B240-F3A2D13E9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199E858-F3EB-544B-BEAB-B9D8C159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73193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F5B11C-0596-A843-96E9-81A98F8B5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ieee-powerafric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9A4AEB-9C73-FE43-9E38-3C9DBD40E73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29382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2B630-0D2B-0947-A6F6-98AE6C18E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22282"/>
          <a:stretch/>
        </p:blipFill>
        <p:spPr>
          <a:xfrm>
            <a:off x="-1" y="4639888"/>
            <a:ext cx="9153332" cy="53299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A8EC2D-3157-DA4D-B40F-A249D70D963D}"/>
              </a:ext>
            </a:extLst>
          </p:cNvPr>
          <p:cNvSpPr/>
          <p:nvPr userDrawn="1"/>
        </p:nvSpPr>
        <p:spPr>
          <a:xfrm>
            <a:off x="-1" y="-14748"/>
            <a:ext cx="9144001" cy="221226"/>
          </a:xfrm>
          <a:prstGeom prst="rect">
            <a:avLst/>
          </a:prstGeom>
          <a:solidFill>
            <a:srgbClr val="028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68EDEB8-641D-454D-AC68-EF159B31B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  <a:prstGeom prst="rect">
            <a:avLst/>
          </a:prstGeom>
        </p:spPr>
        <p:txBody>
          <a:bodyPr anchor="ctr"/>
          <a:lstStyle>
            <a:lvl1pPr>
              <a:defRPr sz="16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5D148B6-1B64-F040-B9FE-B33BF0F6D338}"/>
              </a:ext>
            </a:extLst>
          </p:cNvPr>
          <p:cNvSpPr txBox="1">
            <a:spLocks/>
          </p:cNvSpPr>
          <p:nvPr userDrawn="1"/>
        </p:nvSpPr>
        <p:spPr>
          <a:xfrm>
            <a:off x="968192" y="4780681"/>
            <a:ext cx="2136760" cy="2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0" dirty="0">
                <a:solidFill>
                  <a:schemeClr val="tx1"/>
                </a:solidFill>
                <a:hlinkClick r:id="rId18"/>
              </a:rPr>
              <a:t>https://ieee-powerafrica.org</a:t>
            </a:r>
            <a:endParaRPr lang="en-US" sz="1200" i="0" dirty="0">
              <a:solidFill>
                <a:schemeClr val="tx1"/>
              </a:solidFill>
            </a:endParaRPr>
          </a:p>
        </p:txBody>
      </p:sp>
      <p:sp>
        <p:nvSpPr>
          <p:cNvPr id="19" name="Title Placeholder 18">
            <a:extLst>
              <a:ext uri="{FF2B5EF4-FFF2-40B4-BE49-F238E27FC236}">
                <a16:creationId xmlns:a16="http://schemas.microsoft.com/office/drawing/2014/main" id="{60E0BF58-ACEA-4042-927F-F1CC21D3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2E126-9C02-2042-8069-000D3D768AB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344169" y="4654191"/>
            <a:ext cx="257886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5" r:id="rId3"/>
    <p:sldLayoutId id="2147483664" r:id="rId4"/>
    <p:sldLayoutId id="2147483674" r:id="rId5"/>
    <p:sldLayoutId id="2147483665" r:id="rId6"/>
    <p:sldLayoutId id="2147483676" r:id="rId7"/>
    <p:sldLayoutId id="2147483677" r:id="rId8"/>
    <p:sldLayoutId id="2147483678" r:id="rId9"/>
    <p:sldLayoutId id="2147483679" r:id="rId10"/>
    <p:sldLayoutId id="2147483667" r:id="rId11"/>
    <p:sldLayoutId id="2147483680" r:id="rId12"/>
    <p:sldLayoutId id="2147483682" r:id="rId13"/>
    <p:sldLayoutId id="2147483681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4642A2-45B9-DC4F-B017-6D7A1CD61631}"/>
              </a:ext>
            </a:extLst>
          </p:cNvPr>
          <p:cNvSpPr txBox="1">
            <a:spLocks/>
          </p:cNvSpPr>
          <p:nvPr/>
        </p:nvSpPr>
        <p:spPr>
          <a:xfrm>
            <a:off x="203517" y="4409161"/>
            <a:ext cx="6989219" cy="5915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1300" i="1" dirty="0">
                <a:solidFill>
                  <a:schemeClr val="bg1"/>
                </a:solidFill>
              </a:rPr>
              <a:t>Presenter Name: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8866F-8995-0147-AB95-10343AA59646}"/>
              </a:ext>
            </a:extLst>
          </p:cNvPr>
          <p:cNvSpPr txBox="1"/>
          <p:nvPr/>
        </p:nvSpPr>
        <p:spPr>
          <a:xfrm>
            <a:off x="1951264" y="4743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59269E-D55E-A64D-91F0-9637A5F02E1B}"/>
              </a:ext>
            </a:extLst>
          </p:cNvPr>
          <p:cNvSpPr txBox="1">
            <a:spLocks/>
          </p:cNvSpPr>
          <p:nvPr/>
        </p:nvSpPr>
        <p:spPr>
          <a:xfrm>
            <a:off x="175755" y="3694884"/>
            <a:ext cx="8697657" cy="7475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</a:rPr>
              <a:t>Presentation Title:</a:t>
            </a:r>
          </a:p>
        </p:txBody>
      </p:sp>
    </p:spTree>
    <p:extLst>
      <p:ext uri="{BB962C8B-B14F-4D97-AF65-F5344CB8AC3E}">
        <p14:creationId xmlns:p14="http://schemas.microsoft.com/office/powerpoint/2010/main" val="1958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61A5-8C32-B843-AEF2-DADED738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3FD0F-CE0F-9D42-8F11-08FEB1DF5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DCDF7-88E4-F74A-9058-31F4D7D99F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E18B8-2C7D-9249-825A-40EB09BD9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416" y="4726364"/>
            <a:ext cx="425532" cy="333512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721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2021_Presentation_Template" id="{4B1082B2-30F5-D04F-AFFC-EAB858EC1C80}" vid="{16E9BBD3-D347-2944-9F21-4EBA3ED76F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PAC2021_Presentation_Template - Copy</Template>
  <TotalTime>2485</TotalTime>
  <Words>7</Words>
  <Application>Microsoft Macintosh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Lequesne</dc:creator>
  <cp:lastModifiedBy>HM</cp:lastModifiedBy>
  <cp:revision>16</cp:revision>
  <dcterms:created xsi:type="dcterms:W3CDTF">2021-07-10T14:56:56Z</dcterms:created>
  <dcterms:modified xsi:type="dcterms:W3CDTF">2021-07-12T14:43:50Z</dcterms:modified>
</cp:coreProperties>
</file>